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8" r:id="rId4"/>
    <p:sldId id="293" r:id="rId5"/>
    <p:sldId id="268" r:id="rId6"/>
    <p:sldId id="294" r:id="rId7"/>
    <p:sldId id="269" r:id="rId8"/>
    <p:sldId id="297" r:id="rId9"/>
    <p:sldId id="298" r:id="rId10"/>
    <p:sldId id="270" r:id="rId11"/>
    <p:sldId id="260" r:id="rId12"/>
    <p:sldId id="262" r:id="rId13"/>
    <p:sldId id="264" r:id="rId14"/>
    <p:sldId id="263" r:id="rId15"/>
    <p:sldId id="259" r:id="rId16"/>
    <p:sldId id="266" r:id="rId17"/>
    <p:sldId id="292" r:id="rId18"/>
    <p:sldId id="291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3C657-D48A-4411-961A-0E9E1BC5EEFC}" v="847" dt="2018-12-03T09:48:52.358"/>
    <p1510:client id="{B1A1BC2C-8C45-437C-B7B7-A50CD5B120A3}" v="7" dt="2018-12-03T11:21:33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8"/>
    <p:restoredTop sz="59766" autoAdjust="0"/>
  </p:normalViewPr>
  <p:slideViewPr>
    <p:cSldViewPr snapToGrid="0" snapToObjects="1">
      <p:cViewPr>
        <p:scale>
          <a:sx n="58" d="100"/>
          <a:sy n="58" d="100"/>
        </p:scale>
        <p:origin x="16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anatta" userId="fa57f52891cc4abc" providerId="LiveId" clId="{618B451A-198F-4F91-A9AF-06284C80AC2C}"/>
    <pc:docChg chg="undo custSel mod addSld delSld modSld sldOrd">
      <pc:chgData name="Michael Zanatta" userId="fa57f52891cc4abc" providerId="LiveId" clId="{618B451A-198F-4F91-A9AF-06284C80AC2C}" dt="2018-11-18T07:52:17.008" v="4636" actId="20577"/>
      <pc:docMkLst>
        <pc:docMk/>
      </pc:docMkLst>
      <pc:sldChg chg="modSp">
        <pc:chgData name="Michael Zanatta" userId="fa57f52891cc4abc" providerId="LiveId" clId="{618B451A-198F-4F91-A9AF-06284C80AC2C}" dt="2018-11-14T02:43:59.543" v="23" actId="20577"/>
        <pc:sldMkLst>
          <pc:docMk/>
          <pc:sldMk cId="1909957536" sldId="258"/>
        </pc:sldMkLst>
        <pc:spChg chg="mod">
          <ac:chgData name="Michael Zanatta" userId="fa57f52891cc4abc" providerId="LiveId" clId="{618B451A-198F-4F91-A9AF-06284C80AC2C}" dt="2018-11-14T02:43:53.293" v="19" actId="20577"/>
          <ac:spMkLst>
            <pc:docMk/>
            <pc:sldMk cId="1909957536" sldId="258"/>
            <ac:spMk id="4" creationId="{8EC8A4FD-29F6-E846-AB32-2C2BADCA12D0}"/>
          </ac:spMkLst>
        </pc:spChg>
        <pc:spChg chg="mod">
          <ac:chgData name="Michael Zanatta" userId="fa57f52891cc4abc" providerId="LiveId" clId="{618B451A-198F-4F91-A9AF-06284C80AC2C}" dt="2018-11-14T02:43:59.543" v="23" actId="20577"/>
          <ac:spMkLst>
            <pc:docMk/>
            <pc:sldMk cId="1909957536" sldId="258"/>
            <ac:spMk id="5" creationId="{E30C5A45-3460-6B4F-BC44-F5513C3BF261}"/>
          </ac:spMkLst>
        </pc:spChg>
      </pc:sldChg>
      <pc:sldChg chg="modSp">
        <pc:chgData name="Michael Zanatta" userId="fa57f52891cc4abc" providerId="LiveId" clId="{618B451A-198F-4F91-A9AF-06284C80AC2C}" dt="2018-11-18T07:40:14.498" v="3827" actId="20577"/>
        <pc:sldMkLst>
          <pc:docMk/>
          <pc:sldMk cId="313999386" sldId="259"/>
        </pc:sldMkLst>
        <pc:spChg chg="mod">
          <ac:chgData name="Michael Zanatta" userId="fa57f52891cc4abc" providerId="LiveId" clId="{618B451A-198F-4F91-A9AF-06284C80AC2C}" dt="2018-11-14T04:08:51.914" v="763" actId="14100"/>
          <ac:spMkLst>
            <pc:docMk/>
            <pc:sldMk cId="313999386" sldId="259"/>
            <ac:spMk id="6" creationId="{EEFA8E91-7245-A04A-8978-722DA0C5AB70}"/>
          </ac:spMkLst>
        </pc:spChg>
        <pc:spChg chg="mod">
          <ac:chgData name="Michael Zanatta" userId="fa57f52891cc4abc" providerId="LiveId" clId="{618B451A-198F-4F91-A9AF-06284C80AC2C}" dt="2018-11-18T07:40:14.498" v="3827" actId="20577"/>
          <ac:spMkLst>
            <pc:docMk/>
            <pc:sldMk cId="313999386" sldId="259"/>
            <ac:spMk id="7" creationId="{ED5ADC38-5201-974D-A30A-DE8429F18478}"/>
          </ac:spMkLst>
        </pc:spChg>
        <pc:picChg chg="mod">
          <ac:chgData name="Michael Zanatta" userId="fa57f52891cc4abc" providerId="LiveId" clId="{618B451A-198F-4F91-A9AF-06284C80AC2C}" dt="2018-11-18T07:39:35.625" v="3682" actId="1076"/>
          <ac:picMkLst>
            <pc:docMk/>
            <pc:sldMk cId="313999386" sldId="259"/>
            <ac:picMk id="5" creationId="{87D623B1-CAF0-9345-9F80-1FE43D2F2FC5}"/>
          </ac:picMkLst>
        </pc:picChg>
      </pc:sldChg>
      <pc:sldChg chg="modSp ord">
        <pc:chgData name="Michael Zanatta" userId="fa57f52891cc4abc" providerId="LiveId" clId="{618B451A-198F-4F91-A9AF-06284C80AC2C}" dt="2018-11-14T02:48:29.862" v="458" actId="20577"/>
        <pc:sldMkLst>
          <pc:docMk/>
          <pc:sldMk cId="2444615494" sldId="260"/>
        </pc:sldMkLst>
        <pc:spChg chg="mod">
          <ac:chgData name="Michael Zanatta" userId="fa57f52891cc4abc" providerId="LiveId" clId="{618B451A-198F-4F91-A9AF-06284C80AC2C}" dt="2018-11-14T02:47:27.107" v="308" actId="20577"/>
          <ac:spMkLst>
            <pc:docMk/>
            <pc:sldMk cId="2444615494" sldId="260"/>
            <ac:spMk id="4" creationId="{9FF57B7B-BF06-644F-AE6A-DB11B6C683B4}"/>
          </ac:spMkLst>
        </pc:spChg>
        <pc:spChg chg="mod">
          <ac:chgData name="Michael Zanatta" userId="fa57f52891cc4abc" providerId="LiveId" clId="{618B451A-198F-4F91-A9AF-06284C80AC2C}" dt="2018-11-14T02:48:29.862" v="458" actId="20577"/>
          <ac:spMkLst>
            <pc:docMk/>
            <pc:sldMk cId="2444615494" sldId="260"/>
            <ac:spMk id="5" creationId="{F85D271E-C10E-3441-BE32-01F6DF5A0052}"/>
          </ac:spMkLst>
        </pc:spChg>
      </pc:sldChg>
      <pc:sldChg chg="modSp modNotesTx">
        <pc:chgData name="Michael Zanatta" userId="fa57f52891cc4abc" providerId="LiveId" clId="{618B451A-198F-4F91-A9AF-06284C80AC2C}" dt="2018-11-18T07:01:23.488" v="2249" actId="20577"/>
        <pc:sldMkLst>
          <pc:docMk/>
          <pc:sldMk cId="3970095486" sldId="262"/>
        </pc:sldMkLst>
        <pc:spChg chg="mod">
          <ac:chgData name="Michael Zanatta" userId="fa57f52891cc4abc" providerId="LiveId" clId="{618B451A-198F-4F91-A9AF-06284C80AC2C}" dt="2018-11-14T02:55:47.384" v="474" actId="20577"/>
          <ac:spMkLst>
            <pc:docMk/>
            <pc:sldMk cId="3970095486" sldId="262"/>
            <ac:spMk id="6" creationId="{EEFA8E91-7245-A04A-8978-722DA0C5AB70}"/>
          </ac:spMkLst>
        </pc:spChg>
        <pc:spChg chg="mod">
          <ac:chgData name="Michael Zanatta" userId="fa57f52891cc4abc" providerId="LiveId" clId="{618B451A-198F-4F91-A9AF-06284C80AC2C}" dt="2018-11-18T07:01:23.488" v="2249" actId="20577"/>
          <ac:spMkLst>
            <pc:docMk/>
            <pc:sldMk cId="3970095486" sldId="262"/>
            <ac:spMk id="7" creationId="{ED5ADC38-5201-974D-A30A-DE8429F18478}"/>
          </ac:spMkLst>
        </pc:spChg>
        <pc:picChg chg="mod">
          <ac:chgData name="Michael Zanatta" userId="fa57f52891cc4abc" providerId="LiveId" clId="{618B451A-198F-4F91-A9AF-06284C80AC2C}" dt="2018-11-14T02:56:06.683" v="478" actId="1076"/>
          <ac:picMkLst>
            <pc:docMk/>
            <pc:sldMk cId="3970095486" sldId="262"/>
            <ac:picMk id="3" creationId="{0DEE1E8C-7F57-B340-8F84-A93FB317C544}"/>
          </ac:picMkLst>
        </pc:picChg>
      </pc:sldChg>
      <pc:sldChg chg="modSp modNotesTx">
        <pc:chgData name="Michael Zanatta" userId="fa57f52891cc4abc" providerId="LiveId" clId="{618B451A-198F-4F91-A9AF-06284C80AC2C}" dt="2018-11-18T07:36:34.145" v="3680" actId="313"/>
        <pc:sldMkLst>
          <pc:docMk/>
          <pc:sldMk cId="3571568711" sldId="263"/>
        </pc:sldMkLst>
        <pc:spChg chg="mod">
          <ac:chgData name="Michael Zanatta" userId="fa57f52891cc4abc" providerId="LiveId" clId="{618B451A-198F-4F91-A9AF-06284C80AC2C}" dt="2018-11-14T04:01:58.932" v="634" actId="20577"/>
          <ac:spMkLst>
            <pc:docMk/>
            <pc:sldMk cId="3571568711" sldId="263"/>
            <ac:spMk id="12" creationId="{F0877A5A-10A0-D145-88E8-F3FD05D6DFBB}"/>
          </ac:spMkLst>
        </pc:spChg>
        <pc:spChg chg="mod">
          <ac:chgData name="Michael Zanatta" userId="fa57f52891cc4abc" providerId="LiveId" clId="{618B451A-198F-4F91-A9AF-06284C80AC2C}" dt="2018-11-18T07:08:57.869" v="2522" actId="6549"/>
          <ac:spMkLst>
            <pc:docMk/>
            <pc:sldMk cId="3571568711" sldId="263"/>
            <ac:spMk id="13" creationId="{D3537BCE-EE05-4041-B2A5-FD1504E5475E}"/>
          </ac:spMkLst>
        </pc:spChg>
      </pc:sldChg>
      <pc:sldChg chg="addSp delSp modSp modNotesTx">
        <pc:chgData name="Michael Zanatta" userId="fa57f52891cc4abc" providerId="LiveId" clId="{618B451A-198F-4F91-A9AF-06284C80AC2C}" dt="2018-11-18T07:04:52.848" v="2426" actId="1076"/>
        <pc:sldMkLst>
          <pc:docMk/>
          <pc:sldMk cId="1545818797" sldId="264"/>
        </pc:sldMkLst>
        <pc:spChg chg="mod">
          <ac:chgData name="Michael Zanatta" userId="fa57f52891cc4abc" providerId="LiveId" clId="{618B451A-198F-4F91-A9AF-06284C80AC2C}" dt="2018-11-14T03:59:34.251" v="582" actId="20577"/>
          <ac:spMkLst>
            <pc:docMk/>
            <pc:sldMk cId="1545818797" sldId="264"/>
            <ac:spMk id="6" creationId="{EEFA8E91-7245-A04A-8978-722DA0C5AB70}"/>
          </ac:spMkLst>
        </pc:spChg>
        <pc:spChg chg="del">
          <ac:chgData name="Michael Zanatta" userId="fa57f52891cc4abc" providerId="LiveId" clId="{618B451A-198F-4F91-A9AF-06284C80AC2C}" dt="2018-11-18T07:02:31.719" v="2420" actId="478"/>
          <ac:spMkLst>
            <pc:docMk/>
            <pc:sldMk cId="1545818797" sldId="264"/>
            <ac:spMk id="7" creationId="{ED5ADC38-5201-974D-A30A-DE8429F18478}"/>
          </ac:spMkLst>
        </pc:spChg>
        <pc:picChg chg="add mod">
          <ac:chgData name="Michael Zanatta" userId="fa57f52891cc4abc" providerId="LiveId" clId="{618B451A-198F-4F91-A9AF-06284C80AC2C}" dt="2018-11-18T07:04:50.023" v="2424" actId="1076"/>
          <ac:picMkLst>
            <pc:docMk/>
            <pc:sldMk cId="1545818797" sldId="264"/>
            <ac:picMk id="2" creationId="{BE7DFF23-70C7-433F-B7FC-0BEEA9715E1F}"/>
          </ac:picMkLst>
        </pc:picChg>
        <pc:picChg chg="add mod">
          <ac:chgData name="Michael Zanatta" userId="fa57f52891cc4abc" providerId="LiveId" clId="{618B451A-198F-4F91-A9AF-06284C80AC2C}" dt="2018-11-18T07:04:52.848" v="2426" actId="1076"/>
          <ac:picMkLst>
            <pc:docMk/>
            <pc:sldMk cId="1545818797" sldId="264"/>
            <ac:picMk id="3" creationId="{7DD7C0E0-D98D-43A4-AAF1-BC894F72C5BA}"/>
          </ac:picMkLst>
        </pc:picChg>
        <pc:picChg chg="mod">
          <ac:chgData name="Michael Zanatta" userId="fa57f52891cc4abc" providerId="LiveId" clId="{618B451A-198F-4F91-A9AF-06284C80AC2C}" dt="2018-11-18T07:02:25.916" v="2419" actId="1076"/>
          <ac:picMkLst>
            <pc:docMk/>
            <pc:sldMk cId="1545818797" sldId="264"/>
            <ac:picMk id="4" creationId="{E09195F0-48B8-F148-8049-1E870D405370}"/>
          </ac:picMkLst>
        </pc:picChg>
      </pc:sldChg>
      <pc:sldChg chg="modSp">
        <pc:chgData name="Michael Zanatta" userId="fa57f52891cc4abc" providerId="LiveId" clId="{618B451A-198F-4F91-A9AF-06284C80AC2C}" dt="2018-11-14T04:09:22.801" v="847" actId="20577"/>
        <pc:sldMkLst>
          <pc:docMk/>
          <pc:sldMk cId="3231848757" sldId="266"/>
        </pc:sldMkLst>
        <pc:spChg chg="mod">
          <ac:chgData name="Michael Zanatta" userId="fa57f52891cc4abc" providerId="LiveId" clId="{618B451A-198F-4F91-A9AF-06284C80AC2C}" dt="2018-11-14T04:09:22.801" v="847" actId="20577"/>
          <ac:spMkLst>
            <pc:docMk/>
            <pc:sldMk cId="3231848757" sldId="266"/>
            <ac:spMk id="4" creationId="{997A6405-457E-8141-95D5-217B9C742D1C}"/>
          </ac:spMkLst>
        </pc:spChg>
      </pc:sldChg>
      <pc:sldChg chg="modSp add">
        <pc:chgData name="Michael Zanatta" userId="fa57f52891cc4abc" providerId="LiveId" clId="{618B451A-198F-4F91-A9AF-06284C80AC2C}" dt="2018-11-14T02:44:19.704" v="50" actId="20577"/>
        <pc:sldMkLst>
          <pc:docMk/>
          <pc:sldMk cId="1279440020" sldId="268"/>
        </pc:sldMkLst>
        <pc:spChg chg="mod">
          <ac:chgData name="Michael Zanatta" userId="fa57f52891cc4abc" providerId="LiveId" clId="{618B451A-198F-4F91-A9AF-06284C80AC2C}" dt="2018-11-14T02:44:16.492" v="45" actId="20577"/>
          <ac:spMkLst>
            <pc:docMk/>
            <pc:sldMk cId="1279440020" sldId="268"/>
            <ac:spMk id="4" creationId="{8EC8A4FD-29F6-E846-AB32-2C2BADCA12D0}"/>
          </ac:spMkLst>
        </pc:spChg>
        <pc:spChg chg="mod">
          <ac:chgData name="Michael Zanatta" userId="fa57f52891cc4abc" providerId="LiveId" clId="{618B451A-198F-4F91-A9AF-06284C80AC2C}" dt="2018-11-14T02:44:19.704" v="50" actId="20577"/>
          <ac:spMkLst>
            <pc:docMk/>
            <pc:sldMk cId="1279440020" sldId="268"/>
            <ac:spMk id="5" creationId="{E30C5A45-3460-6B4F-BC44-F5513C3BF261}"/>
          </ac:spMkLst>
        </pc:spChg>
      </pc:sldChg>
      <pc:sldChg chg="modSp add modNotesTx">
        <pc:chgData name="Michael Zanatta" userId="fa57f52891cc4abc" providerId="LiveId" clId="{618B451A-198F-4F91-A9AF-06284C80AC2C}" dt="2018-11-18T07:52:17.008" v="4636" actId="20577"/>
        <pc:sldMkLst>
          <pc:docMk/>
          <pc:sldMk cId="1677510453" sldId="269"/>
        </pc:sldMkLst>
        <pc:spChg chg="mod">
          <ac:chgData name="Michael Zanatta" userId="fa57f52891cc4abc" providerId="LiveId" clId="{618B451A-198F-4F91-A9AF-06284C80AC2C}" dt="2018-11-14T04:17:58.227" v="896" actId="20577"/>
          <ac:spMkLst>
            <pc:docMk/>
            <pc:sldMk cId="1677510453" sldId="269"/>
            <ac:spMk id="4" creationId="{8EC8A4FD-29F6-E846-AB32-2C2BADCA12D0}"/>
          </ac:spMkLst>
        </pc:spChg>
        <pc:spChg chg="mod">
          <ac:chgData name="Michael Zanatta" userId="fa57f52891cc4abc" providerId="LiveId" clId="{618B451A-198F-4F91-A9AF-06284C80AC2C}" dt="2018-11-14T02:44:34.179" v="79" actId="20577"/>
          <ac:spMkLst>
            <pc:docMk/>
            <pc:sldMk cId="1677510453" sldId="269"/>
            <ac:spMk id="5" creationId="{E30C5A45-3460-6B4F-BC44-F5513C3BF261}"/>
          </ac:spMkLst>
        </pc:spChg>
      </pc:sldChg>
      <pc:sldChg chg="modSp add">
        <pc:chgData name="Michael Zanatta" userId="fa57f52891cc4abc" providerId="LiveId" clId="{618B451A-198F-4F91-A9AF-06284C80AC2C}" dt="2018-11-14T02:46:04.508" v="218" actId="6549"/>
        <pc:sldMkLst>
          <pc:docMk/>
          <pc:sldMk cId="2781323220" sldId="270"/>
        </pc:sldMkLst>
        <pc:spChg chg="mod">
          <ac:chgData name="Michael Zanatta" userId="fa57f52891cc4abc" providerId="LiveId" clId="{618B451A-198F-4F91-A9AF-06284C80AC2C}" dt="2018-11-14T02:46:01.314" v="217" actId="20577"/>
          <ac:spMkLst>
            <pc:docMk/>
            <pc:sldMk cId="2781323220" sldId="270"/>
            <ac:spMk id="4" creationId="{8EC8A4FD-29F6-E846-AB32-2C2BADCA12D0}"/>
          </ac:spMkLst>
        </pc:spChg>
        <pc:spChg chg="mod">
          <ac:chgData name="Michael Zanatta" userId="fa57f52891cc4abc" providerId="LiveId" clId="{618B451A-198F-4F91-A9AF-06284C80AC2C}" dt="2018-11-14T02:46:04.508" v="218" actId="6549"/>
          <ac:spMkLst>
            <pc:docMk/>
            <pc:sldMk cId="2781323220" sldId="270"/>
            <ac:spMk id="5" creationId="{E30C5A45-3460-6B4F-BC44-F5513C3BF261}"/>
          </ac:spMkLst>
        </pc:spChg>
        <pc:picChg chg="mod">
          <ac:chgData name="Michael Zanatta" userId="fa57f52891cc4abc" providerId="LiveId" clId="{618B451A-198F-4F91-A9AF-06284C80AC2C}" dt="2018-11-14T02:45:08.839" v="111" actId="1076"/>
          <ac:picMkLst>
            <pc:docMk/>
            <pc:sldMk cId="2781323220" sldId="270"/>
            <ac:picMk id="2" creationId="{6DE93A9B-B3F0-254E-B3B0-9F508C54D001}"/>
          </ac:picMkLst>
        </pc:picChg>
      </pc:sldChg>
      <pc:sldChg chg="add">
        <pc:chgData name="Michael Zanatta" userId="fa57f52891cc4abc" providerId="LiveId" clId="{618B451A-198F-4F91-A9AF-06284C80AC2C}" dt="2018-11-14T04:16:16.997" v="849"/>
        <pc:sldMkLst>
          <pc:docMk/>
          <pc:sldMk cId="1531232748" sldId="291"/>
        </pc:sldMkLst>
      </pc:sldChg>
      <pc:sldChg chg="modSp add">
        <pc:chgData name="Michael Zanatta" userId="fa57f52891cc4abc" providerId="LiveId" clId="{618B451A-198F-4F91-A9AF-06284C80AC2C}" dt="2018-11-14T04:17:09.072" v="880" actId="20577"/>
        <pc:sldMkLst>
          <pc:docMk/>
          <pc:sldMk cId="2229327469" sldId="292"/>
        </pc:sldMkLst>
        <pc:spChg chg="mod">
          <ac:chgData name="Michael Zanatta" userId="fa57f52891cc4abc" providerId="LiveId" clId="{618B451A-198F-4F91-A9AF-06284C80AC2C}" dt="2018-11-14T04:17:09.072" v="880" actId="20577"/>
          <ac:spMkLst>
            <pc:docMk/>
            <pc:sldMk cId="2229327469" sldId="292"/>
            <ac:spMk id="4" creationId="{997A6405-457E-8141-95D5-217B9C742D1C}"/>
          </ac:spMkLst>
        </pc:spChg>
        <pc:picChg chg="mod">
          <ac:chgData name="Michael Zanatta" userId="fa57f52891cc4abc" providerId="LiveId" clId="{618B451A-198F-4F91-A9AF-06284C80AC2C}" dt="2018-11-14T04:16:34.181" v="853" actId="1076"/>
          <ac:picMkLst>
            <pc:docMk/>
            <pc:sldMk cId="2229327469" sldId="292"/>
            <ac:picMk id="3" creationId="{5E792BE3-4977-654C-8B66-4F6CDD127264}"/>
          </ac:picMkLst>
        </pc:picChg>
      </pc:sldChg>
    </pc:docChg>
  </pc:docChgLst>
  <pc:docChgLst>
    <pc:chgData name="Guest User" providerId="Windows Live" clId="Web-{05C8A401-D98C-4918-BF65-C9D0299AE826}"/>
    <pc:docChg chg="addSld modSld sldOrd">
      <pc:chgData name="Guest User" userId="" providerId="Windows Live" clId="Web-{05C8A401-D98C-4918-BF65-C9D0299AE826}" dt="2018-11-30T21:05:19.749" v="186" actId="1076"/>
      <pc:docMkLst>
        <pc:docMk/>
      </pc:docMkLst>
      <pc:sldChg chg="addSp delSp modSp">
        <pc:chgData name="Guest User" userId="" providerId="Windows Live" clId="Web-{05C8A401-D98C-4918-BF65-C9D0299AE826}" dt="2018-11-30T20:57:07.292" v="81"/>
        <pc:sldMkLst>
          <pc:docMk/>
          <pc:sldMk cId="1677510453" sldId="269"/>
        </pc:sldMkLst>
        <pc:spChg chg="add del mod">
          <ac:chgData name="Guest User" userId="" providerId="Windows Live" clId="Web-{05C8A401-D98C-4918-BF65-C9D0299AE826}" dt="2018-11-30T20:57:07.292" v="81"/>
          <ac:spMkLst>
            <pc:docMk/>
            <pc:sldMk cId="1677510453" sldId="269"/>
            <ac:spMk id="6" creationId="{BC9AC914-B598-4E16-BBA5-89EE758F3300}"/>
          </ac:spMkLst>
        </pc:spChg>
      </pc:sldChg>
      <pc:sldChg chg="addSp delSp modSp add ord replId">
        <pc:chgData name="Guest User" userId="" providerId="Windows Live" clId="Web-{05C8A401-D98C-4918-BF65-C9D0299AE826}" dt="2018-11-30T20:56:35.979" v="78" actId="20577"/>
        <pc:sldMkLst>
          <pc:docMk/>
          <pc:sldMk cId="3601584510" sldId="293"/>
        </pc:sldMkLst>
        <pc:spChg chg="del">
          <ac:chgData name="Guest User" userId="" providerId="Windows Live" clId="Web-{05C8A401-D98C-4918-BF65-C9D0299AE826}" dt="2018-11-30T20:45:35.349" v="2"/>
          <ac:spMkLst>
            <pc:docMk/>
            <pc:sldMk cId="3601584510" sldId="293"/>
            <ac:spMk id="6" creationId="{EEFA8E91-7245-A04A-8978-722DA0C5AB70}"/>
          </ac:spMkLst>
        </pc:spChg>
        <pc:spChg chg="mod">
          <ac:chgData name="Guest User" userId="" providerId="Windows Live" clId="Web-{05C8A401-D98C-4918-BF65-C9D0299AE826}" dt="2018-11-30T20:56:35.979" v="78" actId="20577"/>
          <ac:spMkLst>
            <pc:docMk/>
            <pc:sldMk cId="3601584510" sldId="293"/>
            <ac:spMk id="7" creationId="{ED5ADC38-5201-974D-A30A-DE8429F18478}"/>
          </ac:spMkLst>
        </pc:spChg>
        <pc:picChg chg="add del">
          <ac:chgData name="Guest User" userId="" providerId="Windows Live" clId="Web-{05C8A401-D98C-4918-BF65-C9D0299AE826}" dt="2018-11-30T20:55:33.775" v="45"/>
          <ac:picMkLst>
            <pc:docMk/>
            <pc:sldMk cId="3601584510" sldId="293"/>
            <ac:picMk id="3" creationId="{0DEE1E8C-7F57-B340-8F84-A93FB317C544}"/>
          </ac:picMkLst>
        </pc:picChg>
      </pc:sldChg>
      <pc:sldChg chg="addSp delSp modSp add ord replId">
        <pc:chgData name="Guest User" userId="" providerId="Windows Live" clId="Web-{05C8A401-D98C-4918-BF65-C9D0299AE826}" dt="2018-11-30T21:05:19.749" v="186" actId="1076"/>
        <pc:sldMkLst>
          <pc:docMk/>
          <pc:sldMk cId="844885271" sldId="294"/>
        </pc:sldMkLst>
        <pc:spChg chg="add mod">
          <ac:chgData name="Guest User" userId="" providerId="Windows Live" clId="Web-{05C8A401-D98C-4918-BF65-C9D0299AE826}" dt="2018-11-30T21:05:19.749" v="186" actId="1076"/>
          <ac:spMkLst>
            <pc:docMk/>
            <pc:sldMk cId="844885271" sldId="294"/>
            <ac:spMk id="2" creationId="{DB830ACE-CD7A-4369-BCB3-727B7DDD757B}"/>
          </ac:spMkLst>
        </pc:spChg>
        <pc:spChg chg="mod">
          <ac:chgData name="Guest User" userId="" providerId="Windows Live" clId="Web-{05C8A401-D98C-4918-BF65-C9D0299AE826}" dt="2018-11-30T21:05:12.343" v="185" actId="20577"/>
          <ac:spMkLst>
            <pc:docMk/>
            <pc:sldMk cId="844885271" sldId="294"/>
            <ac:spMk id="7" creationId="{ED5ADC38-5201-974D-A30A-DE8429F18478}"/>
          </ac:spMkLst>
        </pc:spChg>
        <pc:picChg chg="add del">
          <ac:chgData name="Guest User" userId="" providerId="Windows Live" clId="Web-{05C8A401-D98C-4918-BF65-C9D0299AE826}" dt="2018-11-30T21:02:46.888" v="134"/>
          <ac:picMkLst>
            <pc:docMk/>
            <pc:sldMk cId="844885271" sldId="294"/>
            <ac:picMk id="3" creationId="{0DEE1E8C-7F57-B340-8F84-A93FB317C544}"/>
          </ac:picMkLst>
        </pc:picChg>
      </pc:sldChg>
    </pc:docChg>
  </pc:docChgLst>
  <pc:docChgLst>
    <pc:chgData name="Alex Laurie" userId="04ff676dacfbfbe4" providerId="LiveId" clId="{B1A1BC2C-8C45-437C-B7B7-A50CD5B120A3}"/>
    <pc:docChg chg="undo custSel addSld modSld">
      <pc:chgData name="Alex Laurie" userId="04ff676dacfbfbe4" providerId="LiveId" clId="{B1A1BC2C-8C45-437C-B7B7-A50CD5B120A3}" dt="2018-12-03T11:22:17.188" v="385" actId="20577"/>
      <pc:docMkLst>
        <pc:docMk/>
      </pc:docMkLst>
      <pc:sldChg chg="addSp modSp add">
        <pc:chgData name="Alex Laurie" userId="04ff676dacfbfbe4" providerId="LiveId" clId="{B1A1BC2C-8C45-437C-B7B7-A50CD5B120A3}" dt="2018-12-03T11:22:17.188" v="385" actId="20577"/>
        <pc:sldMkLst>
          <pc:docMk/>
          <pc:sldMk cId="4096584112" sldId="297"/>
        </pc:sldMkLst>
        <pc:spChg chg="add mod">
          <ac:chgData name="Alex Laurie" userId="04ff676dacfbfbe4" providerId="LiveId" clId="{B1A1BC2C-8C45-437C-B7B7-A50CD5B120A3}" dt="2018-12-03T11:22:17.188" v="385" actId="20577"/>
          <ac:spMkLst>
            <pc:docMk/>
            <pc:sldMk cId="4096584112" sldId="297"/>
            <ac:spMk id="2" creationId="{1679556A-3335-4D90-B5BE-3715FCB0D46B}"/>
          </ac:spMkLst>
        </pc:spChg>
        <pc:spChg chg="mod">
          <ac:chgData name="Alex Laurie" userId="04ff676dacfbfbe4" providerId="LiveId" clId="{B1A1BC2C-8C45-437C-B7B7-A50CD5B120A3}" dt="2018-12-03T11:04:46.790" v="1" actId="6549"/>
          <ac:spMkLst>
            <pc:docMk/>
            <pc:sldMk cId="4096584112" sldId="297"/>
            <ac:spMk id="7" creationId="{ED5ADC38-5201-974D-A30A-DE8429F18478}"/>
          </ac:spMkLst>
        </pc:spChg>
        <pc:picChg chg="mod">
          <ac:chgData name="Alex Laurie" userId="04ff676dacfbfbe4" providerId="LiveId" clId="{B1A1BC2C-8C45-437C-B7B7-A50CD5B120A3}" dt="2018-12-03T11:08:04.413" v="135" actId="1076"/>
          <ac:picMkLst>
            <pc:docMk/>
            <pc:sldMk cId="4096584112" sldId="297"/>
            <ac:picMk id="3" creationId="{0DEE1E8C-7F57-B340-8F84-A93FB317C544}"/>
          </ac:picMkLst>
        </pc:picChg>
      </pc:sldChg>
      <pc:sldChg chg="addSp delSp modSp add">
        <pc:chgData name="Alex Laurie" userId="04ff676dacfbfbe4" providerId="LiveId" clId="{B1A1BC2C-8C45-437C-B7B7-A50CD5B120A3}" dt="2018-12-03T11:21:28.119" v="380" actId="1076"/>
        <pc:sldMkLst>
          <pc:docMk/>
          <pc:sldMk cId="4208149184" sldId="298"/>
        </pc:sldMkLst>
        <pc:spChg chg="mod">
          <ac:chgData name="Alex Laurie" userId="04ff676dacfbfbe4" providerId="LiveId" clId="{B1A1BC2C-8C45-437C-B7B7-A50CD5B120A3}" dt="2018-12-03T11:18:29.442" v="374" actId="1076"/>
          <ac:spMkLst>
            <pc:docMk/>
            <pc:sldMk cId="4208149184" sldId="298"/>
            <ac:spMk id="2" creationId="{1679556A-3335-4D90-B5BE-3715FCB0D46B}"/>
          </ac:spMkLst>
        </pc:spChg>
        <pc:picChg chg="add del">
          <ac:chgData name="Alex Laurie" userId="04ff676dacfbfbe4" providerId="LiveId" clId="{B1A1BC2C-8C45-437C-B7B7-A50CD5B120A3}" dt="2018-12-03T11:14:02.707" v="357" actId="478"/>
          <ac:picMkLst>
            <pc:docMk/>
            <pc:sldMk cId="4208149184" sldId="298"/>
            <ac:picMk id="3" creationId="{0DEE1E8C-7F57-B340-8F84-A93FB317C544}"/>
          </ac:picMkLst>
        </pc:picChg>
        <pc:picChg chg="add mod">
          <ac:chgData name="Alex Laurie" userId="04ff676dacfbfbe4" providerId="LiveId" clId="{B1A1BC2C-8C45-437C-B7B7-A50CD5B120A3}" dt="2018-12-03T11:18:36.685" v="375" actId="1076"/>
          <ac:picMkLst>
            <pc:docMk/>
            <pc:sldMk cId="4208149184" sldId="298"/>
            <ac:picMk id="4" creationId="{94230459-E32A-4945-BB0A-9D8833B6BCA5}"/>
          </ac:picMkLst>
        </pc:picChg>
        <pc:picChg chg="add mod">
          <ac:chgData name="Alex Laurie" userId="04ff676dacfbfbe4" providerId="LiveId" clId="{B1A1BC2C-8C45-437C-B7B7-A50CD5B120A3}" dt="2018-12-03T11:21:28.119" v="380" actId="1076"/>
          <ac:picMkLst>
            <pc:docMk/>
            <pc:sldMk cId="4208149184" sldId="298"/>
            <ac:picMk id="5" creationId="{91E16582-AC86-4B61-95D1-468945786656}"/>
          </ac:picMkLst>
        </pc:picChg>
      </pc:sldChg>
    </pc:docChg>
  </pc:docChgLst>
  <pc:docChgLst>
    <pc:chgData name="Michael Zanatta" userId="fa57f52891cc4abc" providerId="LiveId" clId="{B983C657-D48A-4411-961A-0E9E1BC5EEFC}"/>
    <pc:docChg chg="custSel addSld delSld modSld">
      <pc:chgData name="Michael Zanatta" userId="fa57f52891cc4abc" providerId="LiveId" clId="{B983C657-D48A-4411-961A-0E9E1BC5EEFC}" dt="2018-12-03T09:48:52.358" v="845" actId="20577"/>
      <pc:docMkLst>
        <pc:docMk/>
      </pc:docMkLst>
      <pc:sldChg chg="modSp">
        <pc:chgData name="Michael Zanatta" userId="fa57f52891cc4abc" providerId="LiveId" clId="{B983C657-D48A-4411-961A-0E9E1BC5EEFC}" dt="2018-12-02T03:51:27.710" v="40" actId="20577"/>
        <pc:sldMkLst>
          <pc:docMk/>
          <pc:sldMk cId="2444615494" sldId="260"/>
        </pc:sldMkLst>
        <pc:spChg chg="mod">
          <ac:chgData name="Michael Zanatta" userId="fa57f52891cc4abc" providerId="LiveId" clId="{B983C657-D48A-4411-961A-0E9E1BC5EEFC}" dt="2018-12-02T03:51:27.710" v="40" actId="20577"/>
          <ac:spMkLst>
            <pc:docMk/>
            <pc:sldMk cId="2444615494" sldId="260"/>
            <ac:spMk id="5" creationId="{F85D271E-C10E-3441-BE32-01F6DF5A0052}"/>
          </ac:spMkLst>
        </pc:spChg>
      </pc:sldChg>
      <pc:sldChg chg="modNotesTx">
        <pc:chgData name="Michael Zanatta" userId="fa57f52891cc4abc" providerId="LiveId" clId="{B983C657-D48A-4411-961A-0E9E1BC5EEFC}" dt="2018-12-03T09:48:52.358" v="845" actId="20577"/>
        <pc:sldMkLst>
          <pc:docMk/>
          <pc:sldMk cId="3571568711" sldId="263"/>
        </pc:sldMkLst>
      </pc:sldChg>
      <pc:sldChg chg="modNotesTx">
        <pc:chgData name="Michael Zanatta" userId="fa57f52891cc4abc" providerId="LiveId" clId="{B983C657-D48A-4411-961A-0E9E1BC5EEFC}" dt="2018-12-03T09:45:17.033" v="322" actId="20577"/>
        <pc:sldMkLst>
          <pc:docMk/>
          <pc:sldMk cId="1545818797" sldId="264"/>
        </pc:sldMkLst>
      </pc:sldChg>
      <pc:sldChg chg="addSp delSp modSp add">
        <pc:chgData name="Michael Zanatta" userId="fa57f52891cc4abc" providerId="LiveId" clId="{B983C657-D48A-4411-961A-0E9E1BC5EEFC}" dt="2018-12-02T03:50:33.056" v="35" actId="14100"/>
        <pc:sldMkLst>
          <pc:docMk/>
          <pc:sldMk cId="4260826608" sldId="265"/>
        </pc:sldMkLst>
        <pc:spChg chg="mod">
          <ac:chgData name="Michael Zanatta" userId="fa57f52891cc4abc" providerId="LiveId" clId="{B983C657-D48A-4411-961A-0E9E1BC5EEFC}" dt="2018-12-02T03:48:07.750" v="20" actId="20577"/>
          <ac:spMkLst>
            <pc:docMk/>
            <pc:sldMk cId="4260826608" sldId="265"/>
            <ac:spMk id="6" creationId="{EEFA8E91-7245-A04A-8978-722DA0C5AB70}"/>
          </ac:spMkLst>
        </pc:spChg>
        <pc:spChg chg="del mod">
          <ac:chgData name="Michael Zanatta" userId="fa57f52891cc4abc" providerId="LiveId" clId="{B983C657-D48A-4411-961A-0E9E1BC5EEFC}" dt="2018-12-02T03:48:04.891" v="19" actId="478"/>
          <ac:spMkLst>
            <pc:docMk/>
            <pc:sldMk cId="4260826608" sldId="265"/>
            <ac:spMk id="7" creationId="{ED5ADC38-5201-974D-A30A-DE8429F18478}"/>
          </ac:spMkLst>
        </pc:spChg>
        <pc:picChg chg="add mod">
          <ac:chgData name="Michael Zanatta" userId="fa57f52891cc4abc" providerId="LiveId" clId="{B983C657-D48A-4411-961A-0E9E1BC5EEFC}" dt="2018-12-02T03:49:19.650" v="32" actId="1076"/>
          <ac:picMkLst>
            <pc:docMk/>
            <pc:sldMk cId="4260826608" sldId="265"/>
            <ac:picMk id="2" creationId="{2FB5E9B0-081C-4955-8905-01D59CE19892}"/>
          </ac:picMkLst>
        </pc:picChg>
        <pc:picChg chg="add mod">
          <ac:chgData name="Michael Zanatta" userId="fa57f52891cc4abc" providerId="LiveId" clId="{B983C657-D48A-4411-961A-0E9E1BC5EEFC}" dt="2018-12-02T03:50:33.056" v="35" actId="14100"/>
          <ac:picMkLst>
            <pc:docMk/>
            <pc:sldMk cId="4260826608" sldId="265"/>
            <ac:picMk id="3" creationId="{4302FD20-06B8-4E55-BDFD-7C527A2E28CC}"/>
          </ac:picMkLst>
        </pc:picChg>
        <pc:picChg chg="add mod">
          <ac:chgData name="Michael Zanatta" userId="fa57f52891cc4abc" providerId="LiveId" clId="{B983C657-D48A-4411-961A-0E9E1BC5EEFC}" dt="2018-12-02T03:49:13.147" v="30" actId="1076"/>
          <ac:picMkLst>
            <pc:docMk/>
            <pc:sldMk cId="4260826608" sldId="265"/>
            <ac:picMk id="5" creationId="{E96820EB-8AF0-45D3-899B-1E15A983831A}"/>
          </ac:picMkLst>
        </pc:picChg>
        <pc:picChg chg="add del">
          <ac:chgData name="Michael Zanatta" userId="fa57f52891cc4abc" providerId="LiveId" clId="{B983C657-D48A-4411-961A-0E9E1BC5EEFC}" dt="2018-12-02T03:48:45.866" v="24" actId="478"/>
          <ac:picMkLst>
            <pc:docMk/>
            <pc:sldMk cId="4260826608" sldId="265"/>
            <ac:picMk id="8" creationId="{869DB193-A1F4-476A-99BD-5BDFA01706CB}"/>
          </ac:picMkLst>
        </pc:picChg>
      </pc:sldChg>
      <pc:sldChg chg="del">
        <pc:chgData name="Michael Zanatta" userId="fa57f52891cc4abc" providerId="LiveId" clId="{B983C657-D48A-4411-961A-0E9E1BC5EEFC}" dt="2018-12-02T03:46:14.750" v="1" actId="2696"/>
        <pc:sldMkLst>
          <pc:docMk/>
          <pc:sldMk cId="4119115029" sldId="267"/>
        </pc:sldMkLst>
      </pc:sldChg>
      <pc:sldChg chg="modNotesTx">
        <pc:chgData name="Michael Zanatta" userId="fa57f52891cc4abc" providerId="LiveId" clId="{B983C657-D48A-4411-961A-0E9E1BC5EEFC}" dt="2018-12-02T03:52:53.563" v="209" actId="20577"/>
        <pc:sldMkLst>
          <pc:docMk/>
          <pc:sldMk cId="1677510453" sldId="269"/>
        </pc:sldMkLst>
      </pc:sldChg>
      <pc:sldChg chg="modSp add del">
        <pc:chgData name="Michael Zanatta" userId="fa57f52891cc4abc" providerId="LiveId" clId="{B983C657-D48A-4411-961A-0E9E1BC5EEFC}" dt="2018-12-02T03:46:56.265" v="4" actId="2696"/>
        <pc:sldMkLst>
          <pc:docMk/>
          <pc:sldMk cId="3981969913" sldId="276"/>
        </pc:sldMkLst>
        <pc:picChg chg="mod">
          <ac:chgData name="Michael Zanatta" userId="fa57f52891cc4abc" providerId="LiveId" clId="{B983C657-D48A-4411-961A-0E9E1BC5EEFC}" dt="2018-12-02T03:46:19.143" v="3" actId="1076"/>
          <ac:picMkLst>
            <pc:docMk/>
            <pc:sldMk cId="3981969913" sldId="276"/>
            <ac:picMk id="8" creationId="{10E52D59-056B-45A9-A47E-B1CCDC5BEAA7}"/>
          </ac:picMkLst>
        </pc:picChg>
      </pc:sldChg>
      <pc:sldChg chg="modNotesTx">
        <pc:chgData name="Michael Zanatta" userId="fa57f52891cc4abc" providerId="LiveId" clId="{B983C657-D48A-4411-961A-0E9E1BC5EEFC}" dt="2018-12-02T03:51:09.355" v="37" actId="20577"/>
        <pc:sldMkLst>
          <pc:docMk/>
          <pc:sldMk cId="3601584510" sldId="293"/>
        </pc:sldMkLst>
      </pc:sldChg>
      <pc:sldChg chg="modNotesTx">
        <pc:chgData name="Michael Zanatta" userId="fa57f52891cc4abc" providerId="LiveId" clId="{B983C657-D48A-4411-961A-0E9E1BC5EEFC}" dt="2018-12-02T03:51:13.224" v="38" actId="20577"/>
        <pc:sldMkLst>
          <pc:docMk/>
          <pc:sldMk cId="844885271" sldId="294"/>
        </pc:sldMkLst>
      </pc:sldChg>
      <pc:sldChg chg="del">
        <pc:chgData name="Michael Zanatta" userId="fa57f52891cc4abc" providerId="LiveId" clId="{B983C657-D48A-4411-961A-0E9E1BC5EEFC}" dt="2018-12-02T03:50:45.174" v="36" actId="2696"/>
        <pc:sldMkLst>
          <pc:docMk/>
          <pc:sldMk cId="1126282774" sldId="295"/>
        </pc:sldMkLst>
      </pc:sldChg>
      <pc:sldChg chg="add del">
        <pc:chgData name="Michael Zanatta" userId="fa57f52891cc4abc" providerId="LiveId" clId="{B983C657-D48A-4411-961A-0E9E1BC5EEFC}" dt="2018-12-02T03:53:18.155" v="212" actId="2696"/>
        <pc:sldMkLst>
          <pc:docMk/>
          <pc:sldMk cId="4179166807" sldId="295"/>
        </pc:sldMkLst>
      </pc:sldChg>
      <pc:sldChg chg="addSp modSp add">
        <pc:chgData name="Michael Zanatta" userId="fa57f52891cc4abc" providerId="LiveId" clId="{B983C657-D48A-4411-961A-0E9E1BC5EEFC}" dt="2018-12-02T04:00:07.590" v="231" actId="1076"/>
        <pc:sldMkLst>
          <pc:docMk/>
          <pc:sldMk cId="3969905695" sldId="296"/>
        </pc:sldMkLst>
        <pc:spChg chg="mod">
          <ac:chgData name="Michael Zanatta" userId="fa57f52891cc4abc" providerId="LiveId" clId="{B983C657-D48A-4411-961A-0E9E1BC5EEFC}" dt="2018-12-02T03:53:27.823" v="229" actId="20577"/>
          <ac:spMkLst>
            <pc:docMk/>
            <pc:sldMk cId="3969905695" sldId="296"/>
            <ac:spMk id="6" creationId="{EEFA8E91-7245-A04A-8978-722DA0C5AB70}"/>
          </ac:spMkLst>
        </pc:spChg>
        <pc:picChg chg="add mod">
          <ac:chgData name="Michael Zanatta" userId="fa57f52891cc4abc" providerId="LiveId" clId="{B983C657-D48A-4411-961A-0E9E1BC5EEFC}" dt="2018-12-02T04:00:07.590" v="231" actId="1076"/>
          <ac:picMkLst>
            <pc:docMk/>
            <pc:sldMk cId="3969905695" sldId="296"/>
            <ac:picMk id="3" creationId="{E23BD957-D3B7-4F2D-9ED8-97A5EA0CE2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ABE4-6C0E-4DEB-BDA9-46735EA61CB6}" type="datetimeFigureOut">
              <a:rPr lang="en-AU" smtClean="0"/>
              <a:t>03/12/18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64C1-24E9-465A-B55D-B706D0819A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4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829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879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217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20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226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96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Challenge:</a:t>
            </a:r>
          </a:p>
          <a:p>
            <a:endParaRPr lang="en-AU" dirty="0"/>
          </a:p>
          <a:p>
            <a:r>
              <a:rPr lang="en-AU" dirty="0"/>
              <a:t>The challenge is to produce a yearly Realtime graph (using (Universal Dashboard) of the top 10 stocks of stock market prices using a REST API.</a:t>
            </a:r>
          </a:p>
          <a:p>
            <a:endParaRPr lang="en-AU" dirty="0"/>
          </a:p>
          <a:p>
            <a:r>
              <a:rPr lang="en-AU" dirty="0"/>
              <a:t>Bonus Points:</a:t>
            </a:r>
          </a:p>
          <a:p>
            <a:endParaRPr lang="en-AU" dirty="0"/>
          </a:p>
          <a:p>
            <a:r>
              <a:rPr lang="en-AU" dirty="0"/>
              <a:t>Identify the trends and forecast the growth or decline based on dataset.</a:t>
            </a:r>
          </a:p>
          <a:p>
            <a:r>
              <a:rPr lang="en-AU" dirty="0"/>
              <a:t>Identify the news regarding that stock into the graph</a:t>
            </a:r>
          </a:p>
          <a:p>
            <a:endParaRPr lang="en-AU" dirty="0"/>
          </a:p>
          <a:p>
            <a:r>
              <a:rPr lang="en-AU" dirty="0"/>
              <a:t>Sources:</a:t>
            </a:r>
          </a:p>
          <a:p>
            <a:endParaRPr lang="en-AU" dirty="0"/>
          </a:p>
          <a:p>
            <a:r>
              <a:rPr lang="en-AU" dirty="0"/>
              <a:t>https://iextrading.com/developer/docs/#stocks</a:t>
            </a:r>
          </a:p>
          <a:p>
            <a:r>
              <a:rPr lang="en-AU" dirty="0"/>
              <a:t>https://www.morningstar.com.au/Home</a:t>
            </a:r>
          </a:p>
          <a:p>
            <a:endParaRPr lang="en-AU" dirty="0"/>
          </a:p>
          <a:p>
            <a:r>
              <a:rPr lang="en-AU" dirty="0"/>
              <a:t>Winner will win a full free PowerShell Universal Dashboard Licence!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688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299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32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is REST? Representational State Transfer is a open source architecture that is used by API’s to interact with. REST was developed to be in </a:t>
            </a:r>
            <a:r>
              <a:rPr lang="en-AU" dirty="0" err="1"/>
              <a:t>parelle</a:t>
            </a:r>
            <a:r>
              <a:rPr lang="en-AU" dirty="0"/>
              <a:t> with HTTP 1.1 from HTTP 1.0. The constraints are:</a:t>
            </a:r>
          </a:p>
          <a:p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Client – Server Architecture. Separation of the two user interfaces addressing security concerns.</a:t>
            </a:r>
          </a:p>
          <a:p>
            <a:pPr marL="228600" indent="-228600">
              <a:buAutoNum type="arabicPeriod"/>
            </a:pPr>
            <a:r>
              <a:rPr lang="en-AU" dirty="0"/>
              <a:t>Statelessness. No client context is uses being stored on the server between request (</a:t>
            </a:r>
            <a:r>
              <a:rPr lang="en-AU" dirty="0" err="1"/>
              <a:t>Eg</a:t>
            </a:r>
            <a:r>
              <a:rPr lang="en-AU" dirty="0"/>
              <a:t> using JSON Web Tokens – OAUTH 2.0) For Token membership.</a:t>
            </a:r>
          </a:p>
          <a:p>
            <a:pPr marL="228600" indent="-228600">
              <a:buAutoNum type="arabicPeriod"/>
            </a:pPr>
            <a:r>
              <a:rPr lang="en-AU" dirty="0" err="1"/>
              <a:t>Cacheability</a:t>
            </a:r>
            <a:r>
              <a:rPr lang="en-AU" dirty="0"/>
              <a:t>. HTTP allows for the use of cached content, </a:t>
            </a:r>
            <a:r>
              <a:rPr lang="en-AU" dirty="0" err="1"/>
              <a:t>inexplicitablity</a:t>
            </a:r>
            <a:r>
              <a:rPr lang="en-AU" dirty="0"/>
              <a:t> or </a:t>
            </a:r>
            <a:r>
              <a:rPr lang="en-AU" dirty="0" err="1"/>
              <a:t>explicitablity</a:t>
            </a:r>
            <a:r>
              <a:rPr lang="en-AU" dirty="0"/>
              <a:t> define being </a:t>
            </a:r>
            <a:r>
              <a:rPr lang="en-AU" dirty="0" err="1"/>
              <a:t>cachable</a:t>
            </a:r>
            <a:r>
              <a:rPr lang="en-AU" dirty="0"/>
              <a:t>. Increasing performance.</a:t>
            </a:r>
          </a:p>
          <a:p>
            <a:pPr marL="228600" indent="-228600">
              <a:buAutoNum type="arabicPeriod"/>
            </a:pPr>
            <a:r>
              <a:rPr lang="en-AU" dirty="0" err="1"/>
              <a:t>Layability</a:t>
            </a:r>
            <a:r>
              <a:rPr lang="en-AU" dirty="0"/>
              <a:t>. Allowing load balancing, providing caches, enforcing security polices.</a:t>
            </a:r>
          </a:p>
          <a:p>
            <a:pPr marL="228600" indent="-228600">
              <a:buAutoNum type="arabicPeriod"/>
            </a:pPr>
            <a:r>
              <a:rPr lang="en-AU" dirty="0"/>
              <a:t>Uniform Interface. Using the use of formatting services (JSON, XML) or authentication services (OAUTH, OAUTH 2.0) simplifying the endpoint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6936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Java Script Object Notation is a open source standard file formant that uses clear readable text to transmit data between two different objects.</a:t>
            </a:r>
          </a:p>
          <a:p>
            <a:endParaRPr lang="en-AU" dirty="0"/>
          </a:p>
          <a:p>
            <a:r>
              <a:rPr lang="en-AU" dirty="0"/>
              <a:t>PowerShell us able to convert to and from Json using </a:t>
            </a:r>
            <a:r>
              <a:rPr lang="en-AU" dirty="0" err="1"/>
              <a:t>ConvertTo</a:t>
            </a:r>
            <a:r>
              <a:rPr lang="en-AU" dirty="0"/>
              <a:t>-Json and </a:t>
            </a:r>
            <a:r>
              <a:rPr lang="en-AU" dirty="0" err="1"/>
              <a:t>ConvertFrom</a:t>
            </a:r>
            <a:r>
              <a:rPr lang="en-AU" dirty="0"/>
              <a:t>-Json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464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URI: Uniform Resource Identifier is a Identifier </a:t>
            </a:r>
          </a:p>
          <a:p>
            <a:endParaRPr lang="en-AU" dirty="0"/>
          </a:p>
          <a:p>
            <a:r>
              <a:rPr lang="en-AU" dirty="0"/>
              <a:t>The HTTP Header are key value pairs that describes the parameters of the HTTP request. In this instance we will be focus on the following header field names:</a:t>
            </a:r>
          </a:p>
          <a:p>
            <a:endParaRPr lang="en-AU" dirty="0"/>
          </a:p>
          <a:p>
            <a:r>
              <a:rPr lang="en-AU" dirty="0"/>
              <a:t>Accept-Encoding (Instructs the Server on what Encoding type that has been transmitted). This can be Json, XML, UTF 8, ACSII:</a:t>
            </a:r>
          </a:p>
          <a:p>
            <a:r>
              <a:rPr lang="en-AU" dirty="0"/>
              <a:t>Authorization: (Refers to the authentication component to the header. </a:t>
            </a:r>
            <a:r>
              <a:rPr lang="en-AU" dirty="0" err="1"/>
              <a:t>Oauth</a:t>
            </a:r>
            <a:r>
              <a:rPr lang="en-AU" dirty="0"/>
              <a:t> and </a:t>
            </a:r>
            <a:r>
              <a:rPr lang="en-AU" dirty="0" err="1"/>
              <a:t>Oauth</a:t>
            </a:r>
            <a:r>
              <a:rPr lang="en-AU" dirty="0"/>
              <a:t> 2.0 utilize the authorization header to validate user authentication. </a:t>
            </a:r>
            <a:r>
              <a:rPr lang="en-AU" dirty="0" err="1"/>
              <a:t>Oauth</a:t>
            </a:r>
            <a:r>
              <a:rPr lang="en-AU" dirty="0"/>
              <a:t> 2.0 utilize JWT’s while </a:t>
            </a:r>
            <a:r>
              <a:rPr lang="en-AU" dirty="0" err="1"/>
              <a:t>Oauth</a:t>
            </a:r>
            <a:r>
              <a:rPr lang="en-AU" dirty="0"/>
              <a:t> use Client Secret tokens.</a:t>
            </a:r>
          </a:p>
          <a:p>
            <a:endParaRPr lang="en-AU" dirty="0"/>
          </a:p>
          <a:p>
            <a:r>
              <a:rPr lang="en-AU" dirty="0"/>
              <a:t>The body is the data bytes that are transmitted to the destination that contains that data. </a:t>
            </a:r>
          </a:p>
          <a:p>
            <a:endParaRPr lang="en-AU" dirty="0"/>
          </a:p>
          <a:p>
            <a:r>
              <a:rPr lang="en-AU" dirty="0"/>
              <a:t>The request method details what type of request is to be performed. Common ones are: </a:t>
            </a:r>
          </a:p>
          <a:p>
            <a:r>
              <a:rPr lang="en-AU" dirty="0"/>
              <a:t>GET - Read</a:t>
            </a:r>
          </a:p>
          <a:p>
            <a:r>
              <a:rPr lang="en-AU" dirty="0"/>
              <a:t>PUT- Update / Replace</a:t>
            </a:r>
          </a:p>
          <a:p>
            <a:r>
              <a:rPr lang="en-AU" dirty="0"/>
              <a:t>POST - Create</a:t>
            </a:r>
          </a:p>
          <a:p>
            <a:r>
              <a:rPr lang="en-AU" dirty="0"/>
              <a:t>DELETE - Delete</a:t>
            </a:r>
          </a:p>
          <a:p>
            <a:r>
              <a:rPr lang="en-AU" dirty="0"/>
              <a:t>PATCH – Partial Update/ Modify</a:t>
            </a:r>
          </a:p>
          <a:p>
            <a:endParaRPr lang="en-AU" dirty="0"/>
          </a:p>
          <a:p>
            <a:r>
              <a:rPr lang="en-AU" dirty="0"/>
              <a:t>Status Codes describe the server response:</a:t>
            </a:r>
          </a:p>
          <a:p>
            <a:endParaRPr lang="en-AU" dirty="0"/>
          </a:p>
          <a:p>
            <a:r>
              <a:rPr lang="en-AU" dirty="0"/>
              <a:t>Error 200s -&gt; OK</a:t>
            </a:r>
          </a:p>
          <a:p>
            <a:r>
              <a:rPr lang="en-AU" dirty="0"/>
              <a:t>Error 300s -&gt; Redirect</a:t>
            </a:r>
          </a:p>
          <a:p>
            <a:r>
              <a:rPr lang="en-AU" dirty="0"/>
              <a:t>Error 400s -&gt; Client Error</a:t>
            </a:r>
          </a:p>
          <a:p>
            <a:r>
              <a:rPr lang="en-AU" dirty="0"/>
              <a:t>	Error 404 -&gt; Resource could not be found. (Don’t mistake it for the server not working)</a:t>
            </a:r>
          </a:p>
          <a:p>
            <a:r>
              <a:rPr lang="en-AU" dirty="0"/>
              <a:t>	Error 403 -&gt; Forbidden.</a:t>
            </a:r>
          </a:p>
          <a:p>
            <a:r>
              <a:rPr lang="en-AU" dirty="0"/>
              <a:t>	Error 407 –&gt; Proxy Authentication</a:t>
            </a:r>
          </a:p>
          <a:p>
            <a:r>
              <a:rPr lang="en-AU" dirty="0"/>
              <a:t>	Error 401 -&gt; Forbidden Requires Authentication.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38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universaldashboard.io/Pricing" TargetMode="External"/><Relationship Id="rId5" Type="http://schemas.openxmlformats.org/officeDocument/2006/relationships/hyperlink" Target="https://github.com/ironmansoftware/universal-dashboard" TargetMode="External"/><Relationship Id="rId4" Type="http://schemas.openxmlformats.org/officeDocument/2006/relationships/hyperlink" Target="https://forums.universaldashboard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EB1759-8857-D44D-943E-D0A4DAEF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ADE4B6-888D-D649-91D8-B93B2F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8" y="48608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00B5A-864B-1141-8464-FF55CAD6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778" y="1490714"/>
            <a:ext cx="4725826" cy="35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REST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278132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F61E12-44BB-8A4C-9D9B-749853EC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59F08-F8B1-8644-993B-928DED201B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F57B7B-BF06-644F-AE6A-DB11B6C683B4}"/>
              </a:ext>
            </a:extLst>
          </p:cNvPr>
          <p:cNvSpPr txBox="1">
            <a:spLocks/>
          </p:cNvSpPr>
          <p:nvPr/>
        </p:nvSpPr>
        <p:spPr>
          <a:xfrm>
            <a:off x="5015753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5D271E-C10E-3441-BE32-01F6DF5A0052}"/>
              </a:ext>
            </a:extLst>
          </p:cNvPr>
          <p:cNvSpPr txBox="1">
            <a:spLocks/>
          </p:cNvSpPr>
          <p:nvPr/>
        </p:nvSpPr>
        <p:spPr>
          <a:xfrm>
            <a:off x="4854388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What is REST?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What is JSON?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HTTP Breakdown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Using REST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Demos!</a:t>
            </a:r>
          </a:p>
          <a:p>
            <a:pPr algn="r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DBE7CD-174D-1E45-9CA9-59279C421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256" y="2161469"/>
            <a:ext cx="4366749" cy="3267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DE7D8-D61F-8448-B0EB-D1D6062B9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563" y="2188231"/>
            <a:ext cx="4172133" cy="316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162732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REST?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4060272" y="1731960"/>
            <a:ext cx="7516708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Representational State Transfer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A Web Service Architecture</a:t>
            </a:r>
          </a:p>
          <a:p>
            <a:pPr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09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750220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JSON?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DFF23-70C7-433F-B7FC-0BEEA971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86" y="1960284"/>
            <a:ext cx="11821034" cy="21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D7C0E0-D98D-43A4-AAF1-BC894F72C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86" y="4235129"/>
            <a:ext cx="12192000" cy="20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Breakdown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URI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Header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Body</a:t>
            </a:r>
          </a:p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Request Method</a:t>
            </a:r>
          </a:p>
          <a:p>
            <a:pPr marL="571500" indent="-5715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Codes</a:t>
            </a:r>
          </a:p>
          <a:p>
            <a:pPr algn="r"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6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31F3-6EB9-7A4D-BA2B-F44A4974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43512"/>
            <a:ext cx="12192000" cy="12101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623B1-CAF0-9345-9F80-1FE43D2F2F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728955" y="862667"/>
            <a:ext cx="81633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REST in PowerShell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28955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Invoke-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RESTMethod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ConvertTo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-JSON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ConvertFrom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-Json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[XML]</a:t>
            </a:r>
          </a:p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D747F-D664-574E-A01C-CB66ECC6B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569" y="2225751"/>
            <a:ext cx="4366749" cy="3267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222C9-85CB-AA4E-84C4-3EFDA36B9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757" y="2252028"/>
            <a:ext cx="4217821" cy="32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EB249-25DB-B441-ABF3-32F037AFCC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69637" y="365125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Time!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EC32C-69D7-134E-8FCC-C1242E7F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96" y="1690688"/>
            <a:ext cx="8352806" cy="4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EB249-25DB-B441-ABF3-32F037AFCC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69637" y="365125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Use Cases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EC32C-69D7-134E-8FCC-C1242E7FC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596" y="1690688"/>
            <a:ext cx="8352806" cy="4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2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3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BD957-D3B7-4F2D-9ED8-97A5EA0CE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13194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0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 By: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96820EB-8AF0-45D3-899B-1E15A983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32" y="5104907"/>
            <a:ext cx="3267531" cy="1629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B5E9B0-081C-4955-8905-01D59CE19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632" y="2023871"/>
            <a:ext cx="3267531" cy="1277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2FD20-06B8-4E55-BDFD-7C527A2E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632" y="3798249"/>
            <a:ext cx="3267531" cy="114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2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190995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4060272" y="374037"/>
            <a:ext cx="8239631" cy="60939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Compatibility Module for PowerShell Core 6.1 is now Generally Available</a:t>
            </a:r>
            <a:endParaRPr lang="en-US" sz="3200" dirty="0">
              <a:solidFill>
                <a:srgbClr val="000000"/>
              </a:solidFill>
              <a:latin typeface="Calibri Light"/>
              <a:cs typeface="Calibri Light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DSC now available on AWS Systems Manager</a:t>
            </a:r>
            <a:r>
              <a:rPr lang="en-US" sz="3200" dirty="0">
                <a:solidFill>
                  <a:srgbClr val="002060"/>
                </a:solidFill>
                <a:latin typeface="Arial"/>
                <a:cs typeface="Arial"/>
              </a:rPr>
              <a:t> (free!)</a:t>
            </a:r>
            <a:endParaRPr lang="en-US" sz="3200" dirty="0">
              <a:solidFill>
                <a:srgbClr val="000000"/>
              </a:solidFill>
              <a:latin typeface="Calibri Light"/>
              <a:cs typeface="Calibri Light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DSC Resource Kit November Update</a:t>
            </a:r>
            <a:endParaRPr lang="en-US" sz="32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ICYMI – PowerShell for Azure Cloud Shell is now Generally Available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58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of the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127944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4060272" y="374037"/>
            <a:ext cx="8239631" cy="60939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2060"/>
                </a:solidFill>
                <a:latin typeface="Arial"/>
                <a:cs typeface="Arial"/>
              </a:rPr>
              <a:t>PowerShell-YAML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3200" dirty="0">
                <a:solidFill>
                  <a:srgbClr val="002060"/>
                </a:solidFill>
                <a:latin typeface="Arial"/>
                <a:cs typeface="Arial"/>
              </a:rPr>
              <a:t> – YAML </a:t>
            </a:r>
            <a:r>
              <a:rPr lang="en-US" sz="3200" dirty="0" err="1">
                <a:solidFill>
                  <a:srgbClr val="002060"/>
                </a:solidFill>
                <a:latin typeface="Arial"/>
                <a:cs typeface="Arial"/>
              </a:rPr>
              <a:t>Ain't</a:t>
            </a:r>
            <a:r>
              <a:rPr lang="en-US" sz="3200" dirty="0">
                <a:solidFill>
                  <a:srgbClr val="002060"/>
                </a:solidFill>
                <a:latin typeface="Arial"/>
                <a:cs typeface="Arial"/>
              </a:rPr>
              <a:t> Markup Language</a:t>
            </a:r>
            <a:endParaRPr lang="en-US" sz="3200" dirty="0">
              <a:solidFill>
                <a:srgbClr val="000000"/>
              </a:solidFill>
              <a:latin typeface="Calibri Light"/>
              <a:cs typeface="Calibri Light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readable format similar to XML/JSON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"/>
                <a:cs typeface="Arial"/>
              </a:rPr>
              <a:t>Quickly gaining popularity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"/>
                <a:cs typeface="Arial"/>
              </a:rPr>
              <a:t>Good for configuration information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30ACE-CD7A-4369-BCB3-727B7DDD757B}"/>
              </a:ext>
            </a:extLst>
          </p:cNvPr>
          <p:cNvSpPr txBox="1"/>
          <p:nvPr/>
        </p:nvSpPr>
        <p:spPr>
          <a:xfrm>
            <a:off x="6355862" y="4968632"/>
            <a:ext cx="3534507" cy="13181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/>
              <a:t>ConvertFrom-Yaml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/>
              <a:t>ConvertTo-Yaml</a:t>
            </a:r>
            <a:endParaRPr lang="en-US" sz="2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488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167751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4060272" y="374037"/>
            <a:ext cx="8239631" cy="60939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9556A-3335-4D90-B5BE-3715FCB0D46B}"/>
              </a:ext>
            </a:extLst>
          </p:cNvPr>
          <p:cNvSpPr/>
          <p:nvPr/>
        </p:nvSpPr>
        <p:spPr>
          <a:xfrm>
            <a:off x="3371162" y="389965"/>
            <a:ext cx="8604173" cy="5910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Using Universal Dashboard create a real time graph of the top 10 stocks over a 12 month period using the IEX trading REST API.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Submissions to the #scripting-games slack channel.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Winner randomly selected at the </a:t>
            </a:r>
            <a:r>
              <a:rPr lang="en-AU" sz="3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next meeting</a:t>
            </a:r>
            <a:endParaRPr lang="en-AU" sz="3200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8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4060272" y="374037"/>
            <a:ext cx="8239631" cy="60939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9556A-3335-4D90-B5BE-3715FCB0D46B}"/>
              </a:ext>
            </a:extLst>
          </p:cNvPr>
          <p:cNvSpPr/>
          <p:nvPr/>
        </p:nvSpPr>
        <p:spPr>
          <a:xfrm>
            <a:off x="4011774" y="4271586"/>
            <a:ext cx="8336625" cy="2586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Documentation: https://docs.universaldashboard.io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Forums: </a:t>
            </a: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https://forums.universaldashboard.io/</a:t>
            </a:r>
            <a:endParaRPr lang="fr-FR" sz="2000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GitHub: </a:t>
            </a: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https://github.com/ironmansoftware/universal-dashboard</a:t>
            </a:r>
            <a:endParaRPr lang="fr-FR" sz="2000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Purchasing: </a:t>
            </a:r>
            <a:r>
              <a:rPr lang="fr-FR" sz="200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https://marketplace.universaldashboard.io/Pricing</a:t>
            </a:r>
            <a:endParaRPr lang="fr-FR" sz="2000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AU" sz="3200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30459-E32A-4945-BB0A-9D8833B6B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25" y="374037"/>
            <a:ext cx="3562350" cy="5743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16582-AC86-4B61-95D1-468945786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881" y="159712"/>
            <a:ext cx="6900990" cy="39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49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659</Words>
  <Application>Microsoft Office PowerPoint</Application>
  <PresentationFormat>Widescreen</PresentationFormat>
  <Paragraphs>115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BrisPUG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BrisPUG</dc:title>
  <dc:creator>Michael Zanatta</dc:creator>
  <cp:lastModifiedBy>Alex Laurie</cp:lastModifiedBy>
  <cp:revision>99</cp:revision>
  <dcterms:created xsi:type="dcterms:W3CDTF">2018-11-18T07:06:49Z</dcterms:created>
  <dcterms:modified xsi:type="dcterms:W3CDTF">2018-12-03T11:22:24Z</dcterms:modified>
</cp:coreProperties>
</file>